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58" r:id="rId10"/>
    <p:sldId id="259" r:id="rId11"/>
    <p:sldId id="261" r:id="rId12"/>
    <p:sldId id="262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4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ru-RU" dirty="0"/>
              <a:t>Разработка алгоритмов и программирование роботов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5105400"/>
            <a:ext cx="5076056" cy="1752600"/>
          </a:xfrm>
        </p:spPr>
        <p:txBody>
          <a:bodyPr/>
          <a:lstStyle/>
          <a:p>
            <a:r>
              <a:rPr lang="ru-RU" dirty="0" smtClean="0"/>
              <a:t>Гриценко Игорь Сергеевич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7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kop\Downloads\скачанные файлы (3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92896"/>
            <a:ext cx="5635327" cy="422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kop\Downloads\скачанные файлы (3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7"/>
            <a:ext cx="4557506" cy="341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проходят занятия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Лекционная часть </a:t>
            </a:r>
          </a:p>
          <a:p>
            <a:r>
              <a:rPr lang="ru-RU" dirty="0" smtClean="0"/>
              <a:t>Лабораторная- практическая часть </a:t>
            </a:r>
          </a:p>
          <a:p>
            <a:r>
              <a:rPr lang="en-US" dirty="0" smtClean="0"/>
              <a:t>MATLAB/VREP</a:t>
            </a:r>
            <a:endParaRPr lang="en-US" dirty="0" smtClean="0"/>
          </a:p>
          <a:p>
            <a:r>
              <a:rPr lang="ru-RU" dirty="0" smtClean="0"/>
              <a:t>Как происходит оценка успеваемости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6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даст этот курс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Навыки применения алгоритмов и принципов моделирования, управления, планирования движения.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bkop\Downloads\скачанные файлы (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22960"/>
            <a:ext cx="5080223" cy="285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01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Области применения роботов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Промышленность и производство </a:t>
            </a:r>
          </a:p>
          <a:p>
            <a:r>
              <a:rPr lang="ru-RU" dirty="0" smtClean="0"/>
              <a:t>Экстремальные ситуации (саперные роботы) </a:t>
            </a:r>
          </a:p>
          <a:p>
            <a:r>
              <a:rPr lang="ru-RU" dirty="0" smtClean="0"/>
              <a:t>Исследования(</a:t>
            </a:r>
            <a:r>
              <a:rPr lang="ru-RU" dirty="0" err="1" smtClean="0"/>
              <a:t>марсоходы</a:t>
            </a:r>
            <a:r>
              <a:rPr lang="ru-RU" dirty="0" smtClean="0"/>
              <a:t>, подводные роботы)</a:t>
            </a:r>
          </a:p>
          <a:p>
            <a:r>
              <a:rPr lang="ru-RU" dirty="0" smtClean="0"/>
              <a:t>Бытовые роботы </a:t>
            </a:r>
          </a:p>
          <a:p>
            <a:r>
              <a:rPr lang="ru-RU" dirty="0" smtClean="0"/>
              <a:t>Беспилотные летательные и боевые системы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94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ath Planning Matlab Robotics Toolbox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560" y="7020"/>
            <a:ext cx="7776864" cy="63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8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Лекция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Робот</a:t>
            </a:r>
            <a:r>
              <a:rPr lang="ru-RU" dirty="0" smtClean="0"/>
              <a:t> </a:t>
            </a:r>
            <a:r>
              <a:rPr lang="ru-RU" dirty="0"/>
              <a:t>– введение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C:\Users\bkop\Downloads\скачанные файлы (3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bkop\Downloads\images (2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405904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28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робот? </a:t>
            </a:r>
          </a:p>
          <a:p>
            <a:r>
              <a:rPr lang="ru-RU" dirty="0" smtClean="0"/>
              <a:t>Примеры роботов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53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Мобильные </a:t>
            </a:r>
            <a:endParaRPr lang="ru-RU" dirty="0"/>
          </a:p>
        </p:txBody>
      </p:sp>
      <p:pic>
        <p:nvPicPr>
          <p:cNvPr id="1026" name="Picture 2" descr="C:\Users\bkop\Downloads\скачанные файлы (30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6" y="1212131"/>
            <a:ext cx="366863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kop\Downloads\images (1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44824"/>
            <a:ext cx="23145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kop\Downloads\images (1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kop\Downloads\images (2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667" y="3836665"/>
            <a:ext cx="4111060" cy="276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6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Гуманоид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bkop\Downloads\скачанные файлы (3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32293"/>
            <a:ext cx="3096344" cy="494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kop\Downloads\скачанные файлы (3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8"/>
            <a:ext cx="4619554" cy="352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8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Промышленный манипулятор</a:t>
            </a:r>
            <a:endParaRPr lang="ru-RU" dirty="0"/>
          </a:p>
        </p:txBody>
      </p:sp>
      <p:pic>
        <p:nvPicPr>
          <p:cNvPr id="3074" name="Picture 2" descr="C:\Users\bkop\Downloads\скачанные файлы (3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4320480" cy="303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kop\Downloads\images (1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674693" cy="201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2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летающие</a:t>
            </a:r>
            <a:endParaRPr lang="ru-RU" dirty="0"/>
          </a:p>
        </p:txBody>
      </p:sp>
      <p:pic>
        <p:nvPicPr>
          <p:cNvPr id="4098" name="Picture 2" descr="C:\Users\bkop\Downloads\скачанные файлы (3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30194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kop\Downloads\images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20" y="4365104"/>
            <a:ext cx="8431400" cy="219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68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bkop\Downloads\скачанные файлы (3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97608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kop\Downloads\скачанные файлы (3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7" y="163093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bkop\Downloads\images (1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6190523" cy="211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85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предмета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Основные принципы описания робототехнических систем (модели – математические, динамические, физические)</a:t>
            </a:r>
            <a:endParaRPr lang="ru-RU" dirty="0" smtClean="0"/>
          </a:p>
          <a:p>
            <a:r>
              <a:rPr lang="ru-RU" dirty="0" smtClean="0"/>
              <a:t>Основные алгоритмы планирования движения</a:t>
            </a:r>
            <a:endParaRPr lang="ru-RU" dirty="0" smtClean="0"/>
          </a:p>
          <a:p>
            <a:r>
              <a:rPr lang="ru-RU" dirty="0" smtClean="0"/>
              <a:t>Алгоритмы отработки движения – системы и принципы управления.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9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110</Words>
  <Application>Microsoft Office PowerPoint</Application>
  <PresentationFormat>Экран (4:3)</PresentationFormat>
  <Paragraphs>28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Разработка алгоритмов и программирование роботов </vt:lpstr>
      <vt:lpstr>Лекция 1</vt:lpstr>
      <vt:lpstr>Презентация PowerPoint</vt:lpstr>
      <vt:lpstr>Мобильные </vt:lpstr>
      <vt:lpstr>Гуманоид</vt:lpstr>
      <vt:lpstr>Промышленный манипулятор</vt:lpstr>
      <vt:lpstr>летающие</vt:lpstr>
      <vt:lpstr>Другие </vt:lpstr>
      <vt:lpstr>Цели и задачи предмета </vt:lpstr>
      <vt:lpstr>Как проходят занятия </vt:lpstr>
      <vt:lpstr>Что даст этот курс</vt:lpstr>
      <vt:lpstr>Области применения роботов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Встраиваемые системы – микроконтроллеры</dc:title>
  <dc:creator>bkop</dc:creator>
  <cp:lastModifiedBy>bkop</cp:lastModifiedBy>
  <cp:revision>18</cp:revision>
  <dcterms:created xsi:type="dcterms:W3CDTF">2016-01-18T05:35:05Z</dcterms:created>
  <dcterms:modified xsi:type="dcterms:W3CDTF">2016-01-19T07:22:06Z</dcterms:modified>
</cp:coreProperties>
</file>